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4" r:id="rId10"/>
    <p:sldId id="262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0"/>
    <p:restoredTop sz="94648"/>
  </p:normalViewPr>
  <p:slideViewPr>
    <p:cSldViewPr snapToGrid="0">
      <p:cViewPr varScale="1">
        <p:scale>
          <a:sx n="115" d="100"/>
          <a:sy n="115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62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37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93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76400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406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78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4656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518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303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0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25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16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98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887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33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93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8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3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AB0CAC9-02E4-7846-892F-ADFEFB6217F6}" type="datetimeFigureOut">
              <a:rPr lang="en-US" smtClean="0"/>
              <a:t>9/27/23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ACD4D65-667A-9941-B4B7-EC4B1233C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442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mos-animaltracking.github.io/Innovasea-IMOS-Workshop-2022/index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mos-animaltracking.github.io/Innovasea-IMOS-Workshop-2022/index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surveymonkey.com/stories/SM-FsIRC7dKSXIK0vmuulm6Vw_3D_3D/" TargetMode="Externa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E3D65-788C-CBD2-D1BB-3E3B91D93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4970491"/>
            <a:ext cx="10364451" cy="1596177"/>
          </a:xfrm>
        </p:spPr>
        <p:txBody>
          <a:bodyPr/>
          <a:lstStyle/>
          <a:p>
            <a:r>
              <a:rPr lang="en-US" dirty="0" err="1"/>
              <a:t>Analysing</a:t>
            </a:r>
            <a:r>
              <a:rPr lang="en-US" dirty="0"/>
              <a:t> Telemetry Data with R</a:t>
            </a:r>
          </a:p>
        </p:txBody>
      </p:sp>
      <p:pic>
        <p:nvPicPr>
          <p:cNvPr id="5" name="Picture 4" descr="A shark swimming in the water&#10;&#10;Description automatically generated">
            <a:extLst>
              <a:ext uri="{FF2B5EF4-FFF2-40B4-BE49-F238E27FC236}">
                <a16:creationId xmlns:a16="http://schemas.microsoft.com/office/drawing/2014/main" id="{AF988CE5-C93B-D551-7676-B6B95AAEA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68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96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B831-D1F3-75A0-651E-D83C5F2CC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3</a:t>
            </a:r>
          </a:p>
        </p:txBody>
      </p:sp>
      <p:pic>
        <p:nvPicPr>
          <p:cNvPr id="6" name="Content Placeholder 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A4E1D7D6-4ED0-24E8-08EB-4B7CCA65F5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498" b="2084"/>
          <a:stretch/>
        </p:blipFill>
        <p:spPr>
          <a:xfrm>
            <a:off x="2282283" y="2214694"/>
            <a:ext cx="7627434" cy="141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28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A98598A-5EE9-5798-B987-7D690E1C96AC}"/>
              </a:ext>
            </a:extLst>
          </p:cNvPr>
          <p:cNvSpPr txBox="1">
            <a:spLocks/>
          </p:cNvSpPr>
          <p:nvPr/>
        </p:nvSpPr>
        <p:spPr>
          <a:xfrm>
            <a:off x="913774" y="1"/>
            <a:ext cx="10364451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Session 3: Additional Steps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6F9261D1-D09C-BF3F-76AD-BA5C3C236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979" y="1365683"/>
            <a:ext cx="3533652" cy="3424107"/>
          </a:xfrm>
        </p:spPr>
        <p:txBody>
          <a:bodyPr/>
          <a:lstStyle/>
          <a:p>
            <a:r>
              <a:rPr lang="en-US" dirty="0"/>
              <a:t>Integrating least cost paths into your Acoustic tracks</a:t>
            </a:r>
          </a:p>
          <a:p>
            <a:r>
              <a:rPr lang="en-US" dirty="0"/>
              <a:t>RSP package</a:t>
            </a:r>
          </a:p>
        </p:txBody>
      </p:sp>
      <p:pic>
        <p:nvPicPr>
          <p:cNvPr id="9" name="Picture 8" descr="A qr code with a few black squares&#10;&#10;Description automatically generated">
            <a:extLst>
              <a:ext uri="{FF2B5EF4-FFF2-40B4-BE49-F238E27FC236}">
                <a16:creationId xmlns:a16="http://schemas.microsoft.com/office/drawing/2014/main" id="{5FA39881-64D3-7028-2CB5-D1A9218CB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486" y="2028819"/>
            <a:ext cx="4476874" cy="44768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572298-F818-7A29-6376-57AC8AA497BF}"/>
              </a:ext>
            </a:extLst>
          </p:cNvPr>
          <p:cNvSpPr txBox="1"/>
          <p:nvPr/>
        </p:nvSpPr>
        <p:spPr>
          <a:xfrm>
            <a:off x="7434486" y="1105489"/>
            <a:ext cx="44768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https://imos-animaltracking.github.io/Innovasea-IMOS-Workshop-2022/index.html</a:t>
            </a:r>
            <a:r>
              <a:rPr lang="en-US" dirty="0"/>
              <a:t> </a:t>
            </a:r>
          </a:p>
        </p:txBody>
      </p:sp>
      <p:pic>
        <p:nvPicPr>
          <p:cNvPr id="12" name="Picture 11" descr="A hexagon with a shark and a line&#10;&#10;Description automatically generated">
            <a:extLst>
              <a:ext uri="{FF2B5EF4-FFF2-40B4-BE49-F238E27FC236}">
                <a16:creationId xmlns:a16="http://schemas.microsoft.com/office/drawing/2014/main" id="{8AB3E5F9-D913-14AB-B62E-DF891BBC0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3443" y="1066801"/>
            <a:ext cx="1954363" cy="2118939"/>
          </a:xfrm>
          <a:prstGeom prst="rect">
            <a:avLst/>
          </a:prstGeom>
        </p:spPr>
      </p:pic>
      <p:pic>
        <p:nvPicPr>
          <p:cNvPr id="14" name="Picture 13" descr="A comparison of a map of the river&#10;&#10;Description automatically generated with medium confidence">
            <a:extLst>
              <a:ext uri="{FF2B5EF4-FFF2-40B4-BE49-F238E27FC236}">
                <a16:creationId xmlns:a16="http://schemas.microsoft.com/office/drawing/2014/main" id="{B664611D-5817-70C9-ACE0-C7BD92DA62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640" y="3389983"/>
            <a:ext cx="7027113" cy="311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309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A98598A-5EE9-5798-B987-7D690E1C96AC}"/>
              </a:ext>
            </a:extLst>
          </p:cNvPr>
          <p:cNvSpPr txBox="1">
            <a:spLocks/>
          </p:cNvSpPr>
          <p:nvPr/>
        </p:nvSpPr>
        <p:spPr>
          <a:xfrm>
            <a:off x="913774" y="1"/>
            <a:ext cx="10364451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Session 3: Additional Steps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6F9261D1-D09C-BF3F-76AD-BA5C3C236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979" y="1365683"/>
            <a:ext cx="3533652" cy="3424107"/>
          </a:xfrm>
        </p:spPr>
        <p:txBody>
          <a:bodyPr/>
          <a:lstStyle/>
          <a:p>
            <a:r>
              <a:rPr lang="en-US" dirty="0"/>
              <a:t>Appending environmental data to movement data</a:t>
            </a:r>
          </a:p>
          <a:p>
            <a:r>
              <a:rPr lang="en-US" dirty="0"/>
              <a:t>REMORA package</a:t>
            </a:r>
          </a:p>
        </p:txBody>
      </p:sp>
      <p:pic>
        <p:nvPicPr>
          <p:cNvPr id="9" name="Picture 8" descr="A qr code with a few black squares&#10;&#10;Description automatically generated">
            <a:extLst>
              <a:ext uri="{FF2B5EF4-FFF2-40B4-BE49-F238E27FC236}">
                <a16:creationId xmlns:a16="http://schemas.microsoft.com/office/drawing/2014/main" id="{5FA39881-64D3-7028-2CB5-D1A9218CB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486" y="2028819"/>
            <a:ext cx="4476874" cy="44768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572298-F818-7A29-6376-57AC8AA497BF}"/>
              </a:ext>
            </a:extLst>
          </p:cNvPr>
          <p:cNvSpPr txBox="1"/>
          <p:nvPr/>
        </p:nvSpPr>
        <p:spPr>
          <a:xfrm>
            <a:off x="7434486" y="1105489"/>
            <a:ext cx="44768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https://imos-animaltracking.github.io/Innovasea-IMOS-Workshop-2022/index.html</a:t>
            </a:r>
            <a:r>
              <a:rPr lang="en-US" dirty="0"/>
              <a:t> </a:t>
            </a:r>
          </a:p>
        </p:txBody>
      </p:sp>
      <p:pic>
        <p:nvPicPr>
          <p:cNvPr id="4" name="Picture 3" descr="A hexagon with a shark and fish&#10;&#10;Description automatically generated">
            <a:extLst>
              <a:ext uri="{FF2B5EF4-FFF2-40B4-BE49-F238E27FC236}">
                <a16:creationId xmlns:a16="http://schemas.microsoft.com/office/drawing/2014/main" id="{C7B2B689-725E-F2B4-5332-81C49C2338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3443" y="1066801"/>
            <a:ext cx="1954363" cy="21429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F25722-B00B-DD8A-3976-78CA1B84A1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86" t="3977" r="25960" b="3999"/>
          <a:stretch/>
        </p:blipFill>
        <p:spPr>
          <a:xfrm>
            <a:off x="280640" y="3525801"/>
            <a:ext cx="3524975" cy="31257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A46788-BD86-1E5C-D354-72B9237DBD2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923954" y="3525801"/>
            <a:ext cx="2735024" cy="312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33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938E5-579F-3D03-6316-1D1B7EF7B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3" y="217073"/>
            <a:ext cx="10364451" cy="1596177"/>
          </a:xfrm>
        </p:spPr>
        <p:txBody>
          <a:bodyPr/>
          <a:lstStyle/>
          <a:p>
            <a:r>
              <a:rPr lang="en-US" dirty="0"/>
              <a:t>Survey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89613-51B1-C7F0-6DF7-FAEF043C2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760" y="1576721"/>
            <a:ext cx="10660566" cy="94785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https://www.surveymonkey.com/stories/SM-FsIRC7dKSXIK0vmuulm6Vw_3D_3D/</a:t>
            </a:r>
            <a:r>
              <a:rPr lang="en-US" dirty="0"/>
              <a:t> </a:t>
            </a:r>
          </a:p>
        </p:txBody>
      </p:sp>
      <p:pic>
        <p:nvPicPr>
          <p:cNvPr id="5" name="Picture 4" descr="A qr code with a black and white background&#10;&#10;Description automatically generated">
            <a:extLst>
              <a:ext uri="{FF2B5EF4-FFF2-40B4-BE49-F238E27FC236}">
                <a16:creationId xmlns:a16="http://schemas.microsoft.com/office/drawing/2014/main" id="{0D0EAED3-B57B-4B4A-9ED0-FE268B3B3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266" y="2323853"/>
            <a:ext cx="4237463" cy="423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66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B831-D1F3-75A0-651E-D83C5F2CC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for today</a:t>
            </a:r>
          </a:p>
        </p:txBody>
      </p:sp>
      <p:pic>
        <p:nvPicPr>
          <p:cNvPr id="5" name="Content Placeholder 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2076294C-BEC1-B2D8-9429-4DCFD7284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1327" y="2105183"/>
            <a:ext cx="7627434" cy="4222329"/>
          </a:xfrm>
        </p:spPr>
      </p:pic>
    </p:spTree>
    <p:extLst>
      <p:ext uri="{BB962C8B-B14F-4D97-AF65-F5344CB8AC3E}">
        <p14:creationId xmlns:p14="http://schemas.microsoft.com/office/powerpoint/2010/main" val="2852576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B831-D1F3-75A0-651E-D83C5F2CC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1</a:t>
            </a:r>
          </a:p>
        </p:txBody>
      </p:sp>
      <p:pic>
        <p:nvPicPr>
          <p:cNvPr id="6" name="Content Placeholder 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A4E1D7D6-4ED0-24E8-08EB-4B7CCA65F5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1948"/>
          <a:stretch/>
        </p:blipFill>
        <p:spPr>
          <a:xfrm>
            <a:off x="2282283" y="2244573"/>
            <a:ext cx="7627434" cy="118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65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B831-D1F3-75A0-651E-D83C5F2CC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2</a:t>
            </a:r>
          </a:p>
        </p:txBody>
      </p:sp>
      <p:pic>
        <p:nvPicPr>
          <p:cNvPr id="6" name="Content Placeholder 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A4E1D7D6-4ED0-24E8-08EB-4B7CCA65F5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352" b="39888"/>
          <a:stretch/>
        </p:blipFill>
        <p:spPr>
          <a:xfrm>
            <a:off x="2282283" y="2214694"/>
            <a:ext cx="7627434" cy="121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622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B831-D1F3-75A0-651E-D83C5F2CC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1"/>
            <a:ext cx="10364451" cy="1066800"/>
          </a:xfrm>
        </p:spPr>
        <p:txBody>
          <a:bodyPr/>
          <a:lstStyle/>
          <a:p>
            <a:r>
              <a:rPr lang="en-US" dirty="0"/>
              <a:t>Session 2: Additional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2F46E-FC26-DF8C-C561-002EC9839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265" y="1173913"/>
            <a:ext cx="4327298" cy="3424107"/>
          </a:xfrm>
        </p:spPr>
        <p:txBody>
          <a:bodyPr/>
          <a:lstStyle/>
          <a:p>
            <a:r>
              <a:rPr lang="en-US" dirty="0"/>
              <a:t>Animating tracks using GGANIMATE</a:t>
            </a:r>
          </a:p>
          <a:p>
            <a:r>
              <a:rPr lang="en-US" dirty="0"/>
              <a:t>Using the same </a:t>
            </a:r>
            <a:r>
              <a:rPr lang="en-US" dirty="0" err="1"/>
              <a:t>GGSpatial</a:t>
            </a:r>
            <a:r>
              <a:rPr lang="en-US" dirty="0"/>
              <a:t> framework to build your map</a:t>
            </a:r>
          </a:p>
          <a:p>
            <a:r>
              <a:rPr lang="en-US" dirty="0"/>
              <a:t>Use transition() functions</a:t>
            </a:r>
          </a:p>
        </p:txBody>
      </p:sp>
      <p:pic>
        <p:nvPicPr>
          <p:cNvPr id="5" name="2023-01-24_Olive Ridley tracks Tiwi">
            <a:hlinkClick r:id="" action="ppaction://media"/>
            <a:extLst>
              <a:ext uri="{FF2B5EF4-FFF2-40B4-BE49-F238E27FC236}">
                <a16:creationId xmlns:a16="http://schemas.microsoft.com/office/drawing/2014/main" id="{DCC3304A-CA91-35C7-49DA-B84672FD5E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8738" y="1066800"/>
            <a:ext cx="6218146" cy="5432232"/>
          </a:xfrm>
          <a:prstGeom prst="rect">
            <a:avLst/>
          </a:prstGeom>
        </p:spPr>
      </p:pic>
      <p:pic>
        <p:nvPicPr>
          <p:cNvPr id="8" name="Picture 7" descr="A turtle on the beach&#10;&#10;Description automatically generated">
            <a:extLst>
              <a:ext uri="{FF2B5EF4-FFF2-40B4-BE49-F238E27FC236}">
                <a16:creationId xmlns:a16="http://schemas.microsoft.com/office/drawing/2014/main" id="{7F23A237-DAAE-F2B1-207B-2BB2012E03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803" t="6158" r="4830" b="18316"/>
          <a:stretch/>
        </p:blipFill>
        <p:spPr>
          <a:xfrm>
            <a:off x="737265" y="3782916"/>
            <a:ext cx="3974279" cy="263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75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B831-D1F3-75A0-651E-D83C5F2CC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1"/>
            <a:ext cx="10364451" cy="1066800"/>
          </a:xfrm>
        </p:spPr>
        <p:txBody>
          <a:bodyPr/>
          <a:lstStyle/>
          <a:p>
            <a:r>
              <a:rPr lang="en-US" dirty="0"/>
              <a:t>Session 2: Additional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2F46E-FC26-DF8C-C561-002EC9839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265" y="1173913"/>
            <a:ext cx="4327298" cy="3424107"/>
          </a:xfrm>
        </p:spPr>
        <p:txBody>
          <a:bodyPr/>
          <a:lstStyle/>
          <a:p>
            <a:r>
              <a:rPr lang="en-US" dirty="0"/>
              <a:t>You can then add more layers to build on the complexity of the animation</a:t>
            </a:r>
          </a:p>
          <a:p>
            <a:r>
              <a:rPr lang="en-US" dirty="0"/>
              <a:t>For example: adding Location error polygons</a:t>
            </a:r>
          </a:p>
        </p:txBody>
      </p:sp>
      <p:pic>
        <p:nvPicPr>
          <p:cNvPr id="6" name="Picture 5" descr="A shark swimming in the water&#10;&#10;Description automatically generated">
            <a:extLst>
              <a:ext uri="{FF2B5EF4-FFF2-40B4-BE49-F238E27FC236}">
                <a16:creationId xmlns:a16="http://schemas.microsoft.com/office/drawing/2014/main" id="{9B10FEC4-D57A-C096-7E95-255DE09B9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942" y="3796718"/>
            <a:ext cx="4672361" cy="26264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22592C-A880-5BAA-9410-FABABA83A6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24" b="4586"/>
          <a:stretch/>
        </p:blipFill>
        <p:spPr>
          <a:xfrm>
            <a:off x="5959681" y="910749"/>
            <a:ext cx="5495054" cy="569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836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2F46E-FC26-DF8C-C561-002EC9839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265" y="1173913"/>
            <a:ext cx="3533652" cy="3424107"/>
          </a:xfrm>
        </p:spPr>
        <p:txBody>
          <a:bodyPr/>
          <a:lstStyle/>
          <a:p>
            <a:r>
              <a:rPr lang="en-US" dirty="0"/>
              <a:t>Integrating Depth data to plot your tracks in 3D</a:t>
            </a:r>
          </a:p>
          <a:p>
            <a:r>
              <a:rPr lang="en-US" dirty="0"/>
              <a:t>`KUD3D` and `</a:t>
            </a:r>
            <a:r>
              <a:rPr lang="en-US" dirty="0" err="1"/>
              <a:t>rayshader</a:t>
            </a:r>
            <a:r>
              <a:rPr lang="en-US" dirty="0"/>
              <a:t>` packages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23F598D-09C7-3D93-FB77-C2AE7003EFB9}"/>
              </a:ext>
            </a:extLst>
          </p:cNvPr>
          <p:cNvSpPr txBox="1">
            <a:spLocks/>
          </p:cNvSpPr>
          <p:nvPr/>
        </p:nvSpPr>
        <p:spPr>
          <a:xfrm>
            <a:off x="913774" y="1"/>
            <a:ext cx="10364451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Session 2: Additional Steps</a:t>
            </a:r>
            <a:endParaRPr lang="en-US" dirty="0"/>
          </a:p>
        </p:txBody>
      </p:sp>
      <p:pic>
        <p:nvPicPr>
          <p:cNvPr id="2" name="Dugong3_rolling">
            <a:hlinkClick r:id="" action="ppaction://media"/>
            <a:extLst>
              <a:ext uri="{FF2B5EF4-FFF2-40B4-BE49-F238E27FC236}">
                <a16:creationId xmlns:a16="http://schemas.microsoft.com/office/drawing/2014/main" id="{68FBD236-F616-3E5B-0952-02BAE32AB1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70917" y="1639230"/>
            <a:ext cx="7783387" cy="4540134"/>
          </a:xfrm>
          <a:prstGeom prst="rect">
            <a:avLst/>
          </a:prstGeom>
        </p:spPr>
      </p:pic>
      <p:pic>
        <p:nvPicPr>
          <p:cNvPr id="6" name="Picture 5" descr="A manatee swimming in the water with yellow fish&#10;&#10;Description automatically generated">
            <a:extLst>
              <a:ext uri="{FF2B5EF4-FFF2-40B4-BE49-F238E27FC236}">
                <a16:creationId xmlns:a16="http://schemas.microsoft.com/office/drawing/2014/main" id="{49D56E7A-AD63-DD36-43DD-A776A0E05A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696" y="3909297"/>
            <a:ext cx="3940275" cy="248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571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2F46E-FC26-DF8C-C561-002EC9839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91" y="1254171"/>
            <a:ext cx="3533652" cy="3424107"/>
          </a:xfrm>
        </p:spPr>
        <p:txBody>
          <a:bodyPr/>
          <a:lstStyle/>
          <a:p>
            <a:r>
              <a:rPr lang="en-US" dirty="0"/>
              <a:t>Integrating Depth data to plot your tracks in 3D</a:t>
            </a:r>
          </a:p>
          <a:p>
            <a:r>
              <a:rPr lang="en-US" dirty="0"/>
              <a:t>`KUD3D` and `</a:t>
            </a:r>
            <a:r>
              <a:rPr lang="en-US" dirty="0" err="1"/>
              <a:t>rayshader</a:t>
            </a:r>
            <a:r>
              <a:rPr lang="en-US" dirty="0"/>
              <a:t>` packages</a:t>
            </a:r>
          </a:p>
          <a:p>
            <a:r>
              <a:rPr lang="en-US" dirty="0"/>
              <a:t>Calculate and </a:t>
            </a:r>
            <a:r>
              <a:rPr lang="en-US" dirty="0" err="1"/>
              <a:t>visualise</a:t>
            </a:r>
            <a:r>
              <a:rPr lang="en-US" dirty="0"/>
              <a:t> 3D activity spaces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23F598D-09C7-3D93-FB77-C2AE7003EFB9}"/>
              </a:ext>
            </a:extLst>
          </p:cNvPr>
          <p:cNvSpPr txBox="1">
            <a:spLocks/>
          </p:cNvSpPr>
          <p:nvPr/>
        </p:nvSpPr>
        <p:spPr>
          <a:xfrm>
            <a:off x="913774" y="1"/>
            <a:ext cx="10364451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Session 2: Additional Steps</a:t>
            </a:r>
          </a:p>
        </p:txBody>
      </p:sp>
      <p:pic>
        <p:nvPicPr>
          <p:cNvPr id="15" name="WS18">
            <a:hlinkClick r:id="" action="ppaction://media"/>
            <a:extLst>
              <a:ext uri="{FF2B5EF4-FFF2-40B4-BE49-F238E27FC236}">
                <a16:creationId xmlns:a16="http://schemas.microsoft.com/office/drawing/2014/main" id="{157EFD47-8AAC-DA39-3EA6-85502664A3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95031" y="1538868"/>
            <a:ext cx="8105656" cy="4728117"/>
          </a:xfrm>
          <a:prstGeom prst="rect">
            <a:avLst/>
          </a:prstGeom>
        </p:spPr>
      </p:pic>
      <p:pic>
        <p:nvPicPr>
          <p:cNvPr id="5" name="Picture 4" descr="A whale shark swimming in the water&#10;&#10;Description automatically generated">
            <a:extLst>
              <a:ext uri="{FF2B5EF4-FFF2-40B4-BE49-F238E27FC236}">
                <a16:creationId xmlns:a16="http://schemas.microsoft.com/office/drawing/2014/main" id="{43208CE7-9858-9720-3AE5-46ACE58FF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983" y="4404731"/>
            <a:ext cx="4326669" cy="216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25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5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{9C5BFA1B-C3CB-CD4C-B0F7-D1042F0535D1}tf10001073</Template>
  <TotalTime>182</TotalTime>
  <Words>184</Words>
  <Application>Microsoft Macintosh PowerPoint</Application>
  <PresentationFormat>Widescreen</PresentationFormat>
  <Paragraphs>29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Droplet</vt:lpstr>
      <vt:lpstr>Analysing Telemetry Data with R</vt:lpstr>
      <vt:lpstr>Survey Results</vt:lpstr>
      <vt:lpstr>Program for today</vt:lpstr>
      <vt:lpstr>Session 1</vt:lpstr>
      <vt:lpstr>Session 2</vt:lpstr>
      <vt:lpstr>Session 2: Additional Steps</vt:lpstr>
      <vt:lpstr>Session 2: Additional Steps</vt:lpstr>
      <vt:lpstr>PowerPoint Presentation</vt:lpstr>
      <vt:lpstr>PowerPoint Presentation</vt:lpstr>
      <vt:lpstr>Session 3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Analysing Telemetry Data with R</dc:title>
  <dc:creator>Vinay Udyawer</dc:creator>
  <cp:lastModifiedBy>Vinay Udyawer</cp:lastModifiedBy>
  <cp:revision>4</cp:revision>
  <dcterms:created xsi:type="dcterms:W3CDTF">2023-09-26T14:33:47Z</dcterms:created>
  <dcterms:modified xsi:type="dcterms:W3CDTF">2023-09-26T22:32:08Z</dcterms:modified>
</cp:coreProperties>
</file>

<file path=docProps/thumbnail.jpeg>
</file>